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atamaran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tamara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a5954cca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a5954cca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eaeb6b9b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eaeb6b9b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a5954cca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a5954cca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7e9f1ff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7e9f1ff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7e9f1ff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7e9f1ff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a5954cc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a5954cc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e2c454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e2c454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Week 3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1/29/2025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CAD Refinement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186900" y="914400"/>
            <a:ext cx="8770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Once holes were finalized, fillets were added to finalize the design for 3D printing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625" y="1392000"/>
            <a:ext cx="2593774" cy="323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100" y="1822075"/>
            <a:ext cx="3214251" cy="23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PLA Prints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1233" l="0" r="4607" t="14831"/>
          <a:stretch/>
        </p:blipFill>
        <p:spPr>
          <a:xfrm>
            <a:off x="3732688" y="1197125"/>
            <a:ext cx="2765750" cy="32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b="9113" l="0" r="0" t="17567"/>
          <a:stretch/>
        </p:blipFill>
        <p:spPr>
          <a:xfrm>
            <a:off x="6743975" y="954175"/>
            <a:ext cx="1879098" cy="18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5">
            <a:alphaModFix/>
          </a:blip>
          <a:srcRect b="18120" l="3906" r="6903" t="23352"/>
          <a:stretch/>
        </p:blipFill>
        <p:spPr>
          <a:xfrm>
            <a:off x="6633774" y="2831000"/>
            <a:ext cx="2099503" cy="18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321238" y="1237300"/>
            <a:ext cx="33663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Printed through RPS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PLA with 15% infill density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Grid infill pattern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Holes were not as accurate as expected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will be increasing size of them to </a:t>
            </a:r>
            <a:r>
              <a:rPr lang="en" sz="1800">
                <a:solidFill>
                  <a:schemeClr val="dk1"/>
                </a:solidFill>
              </a:rPr>
              <a:t>accommodate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of J2 should be done printing today/tomorrow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347050" y="1383900"/>
            <a:ext cx="54879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Found playlist on controlling CubeMars motors specifically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“Upper computer software is needed”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Reached out to CubeMars to download software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 different modes: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MIT mode: Controls one loop at a time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Servo mode: Controls torque and position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425" y="1361925"/>
            <a:ext cx="3190526" cy="25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Assignments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Meeting with sponsor on Friday at 2 PM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refining CAD and prototyping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Selection Process with </a:t>
            </a:r>
            <a:r>
              <a:rPr lang="en" sz="1800">
                <a:solidFill>
                  <a:schemeClr val="dk1"/>
                </a:solidFill>
              </a:rPr>
              <a:t>Fasteners</a:t>
            </a:r>
            <a:r>
              <a:rPr lang="en" sz="1800">
                <a:solidFill>
                  <a:schemeClr val="dk1"/>
                </a:solidFill>
              </a:rPr>
              <a:t> and Ordering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 electrical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Begin assembling Base, J1, and J2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6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91100" y="1101150"/>
            <a:ext cx="87618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Jade - Refinement of Solidworks Models/Prototyping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Izzy - Prototyping/Motor Research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Dalton - Fastener BOM/Electrical Research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Morgan - Purchase orders/Electrical Research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 Purchased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00" y="1490474"/>
            <a:ext cx="4817050" cy="2657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6"/>
          <p:cNvSpPr txBox="1"/>
          <p:nvPr/>
        </p:nvSpPr>
        <p:spPr>
          <a:xfrm>
            <a:off x="683875" y="1166475"/>
            <a:ext cx="3806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Estimated delivery date: January 30th - </a:t>
            </a:r>
            <a:r>
              <a:rPr lang="en" sz="1200">
                <a:solidFill>
                  <a:schemeClr val="dk2"/>
                </a:solidFill>
              </a:rPr>
              <a:t>February</a:t>
            </a:r>
            <a:r>
              <a:rPr lang="en" sz="1200">
                <a:solidFill>
                  <a:schemeClr val="dk2"/>
                </a:solidFill>
              </a:rPr>
              <a:t> 5th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54871" r="0" t="23728"/>
          <a:stretch/>
        </p:blipFill>
        <p:spPr>
          <a:xfrm>
            <a:off x="5181650" y="1552750"/>
            <a:ext cx="3806700" cy="253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 Purchased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7247" l="0" r="0" t="12224"/>
          <a:stretch/>
        </p:blipFill>
        <p:spPr>
          <a:xfrm>
            <a:off x="889038" y="1245025"/>
            <a:ext cx="7365914" cy="370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7"/>
          <p:cNvSpPr txBox="1"/>
          <p:nvPr/>
        </p:nvSpPr>
        <p:spPr>
          <a:xfrm>
            <a:off x="2902948" y="823825"/>
            <a:ext cx="3338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Delivered and Picking up today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4789"/>
          <a:stretch/>
        </p:blipFill>
        <p:spPr>
          <a:xfrm>
            <a:off x="1014025" y="1090738"/>
            <a:ext cx="7115949" cy="3457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75" y="933025"/>
            <a:ext cx="6831652" cy="377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Block Diagram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45902" l="0" r="0" t="0"/>
          <a:stretch/>
        </p:blipFill>
        <p:spPr>
          <a:xfrm>
            <a:off x="1931711" y="972685"/>
            <a:ext cx="5280577" cy="369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Fasteners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36" y="966475"/>
            <a:ext cx="8312740" cy="3705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